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A4B3E-BC1F-48A4-9D7D-2F7D0CA9D451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FD91E-E023-477F-A83A-47B6CADFB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FD91E-E023-477F-A83A-47B6CADFB93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FD91E-E023-477F-A83A-47B6CADFB93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FD91E-E023-477F-A83A-47B6CADFB93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FD91E-E023-477F-A83A-47B6CADFB93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FD91E-E023-477F-A83A-47B6CADFB93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746C-836D-4AE6-B65B-50B4F4AD69D6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A26B-E342-4C21-A8C8-9A02DB8DD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746C-836D-4AE6-B65B-50B4F4AD69D6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A26B-E342-4C21-A8C8-9A02DB8DD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746C-836D-4AE6-B65B-50B4F4AD69D6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A26B-E342-4C21-A8C8-9A02DB8DD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746C-836D-4AE6-B65B-50B4F4AD69D6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A26B-E342-4C21-A8C8-9A02DB8DD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746C-836D-4AE6-B65B-50B4F4AD69D6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A26B-E342-4C21-A8C8-9A02DB8DD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746C-836D-4AE6-B65B-50B4F4AD69D6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A26B-E342-4C21-A8C8-9A02DB8DD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746C-836D-4AE6-B65B-50B4F4AD69D6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A26B-E342-4C21-A8C8-9A02DB8DD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746C-836D-4AE6-B65B-50B4F4AD69D6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A26B-E342-4C21-A8C8-9A02DB8DD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746C-836D-4AE6-B65B-50B4F4AD69D6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A26B-E342-4C21-A8C8-9A02DB8DD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746C-836D-4AE6-B65B-50B4F4AD69D6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A26B-E342-4C21-A8C8-9A02DB8DD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746C-836D-4AE6-B65B-50B4F4AD69D6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B6A26B-E342-4C21-A8C8-9A02DB8DD7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B7746C-836D-4AE6-B65B-50B4F4AD69D6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B6A26B-E342-4C21-A8C8-9A02DB8DD79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990600" y="533400"/>
          <a:ext cx="2209800" cy="2523692"/>
        </p:xfrm>
        <a:graphic>
          <a:graphicData uri="http://schemas.openxmlformats.org/presentationml/2006/ole">
            <p:oleObj spid="_x0000_s4097" name="Picture" r:id="rId4" imgW="2008632" imgH="2261616" progId="Word.Picture.8">
              <p:embed/>
            </p:oleObj>
          </a:graphicData>
        </a:graphic>
      </p:graphicFrame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0" y="990600"/>
            <a:ext cx="2068512" cy="146685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Anticipation Writing Activity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Assessment Writing Activity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35307"/>
            <a:ext cx="9144000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do you see? Activity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Teacher Instructions: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Show students “What do you see?” pictures and have them write what they see before their trip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to the Augusta Canal.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Pictures should be shown on computers or smart boards. Then after your field trip, show the pictures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	again and have them write what they see.  Encourage students to write about what is happening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in the picture as well as descriptions and names of the parts of the picture.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Hopefully the answers will be very different.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	Student Instructions: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Write four paragraphs, one for each number describing what you see.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1-Two pictures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2-Two pictures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3-One picture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4-One picture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savrivaugcanal1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4638675" cy="3476625"/>
          </a:xfrm>
          <a:prstGeom prst="rect">
            <a:avLst/>
          </a:prstGeom>
          <a:noFill/>
        </p:spPr>
      </p:pic>
      <p:pic>
        <p:nvPicPr>
          <p:cNvPr id="18433" name="Picture 2" descr="Augusta_Canal_Gateh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276600"/>
            <a:ext cx="4724400" cy="3133725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44750" y="-1033283"/>
            <a:ext cx="2854499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do you see?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933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7524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5410200"/>
            <a:ext cx="91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endParaRPr lang="en-US" sz="40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3.bp.blogspot.com/-o_Ng8iX57ps/TkRZS2nr_8I/AAAAAAAAAjw/nc_5MAeLIFA/s1600/Graniteville+Company+Neon+Sig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3.bp.blogspot.com/-aih-oreUdH0/TkRhVpEqC1I/AAAAAAAAAj4/5j97ZS1EiEM/s1600/Enterprise+Mill+Courtyar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429000"/>
            <a:ext cx="4667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144750" y="-679340"/>
            <a:ext cx="285449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do you see?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5181600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2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-513040"/>
            <a:ext cx="9144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do you see?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29" name="Picture 1" descr="em_turb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828800"/>
            <a:ext cx="5271193" cy="39624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3600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4648200"/>
            <a:ext cx="76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lang="en-US" sz="44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-42252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do you see?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578" name="Picture 10" descr="Petersburg Boat on the Augusta Ca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4000"/>
            <a:ext cx="5455827" cy="3962400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590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4278" y="5181600"/>
            <a:ext cx="4700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endParaRPr lang="en-US" sz="44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</TotalTime>
  <Words>35</Words>
  <Application>Microsoft Office PowerPoint</Application>
  <PresentationFormat>On-screen Show (4:3)</PresentationFormat>
  <Paragraphs>56</Paragraphs>
  <Slides>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Flow</vt:lpstr>
      <vt:lpstr>Picture</vt:lpstr>
      <vt:lpstr>Slide 1</vt:lpstr>
      <vt:lpstr>Slide 2</vt:lpstr>
      <vt:lpstr>Slide 3</vt:lpstr>
      <vt:lpstr>Slide 4</vt:lpstr>
      <vt:lpstr>Slide 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6</cp:revision>
  <dcterms:created xsi:type="dcterms:W3CDTF">2012-08-09T18:01:53Z</dcterms:created>
  <dcterms:modified xsi:type="dcterms:W3CDTF">2013-01-07T16:35:59Z</dcterms:modified>
</cp:coreProperties>
</file>